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9" r:id="rId4"/>
    <p:sldId id="258" r:id="rId5"/>
    <p:sldId id="263" r:id="rId6"/>
    <p:sldId id="260" r:id="rId7"/>
    <p:sldId id="267" r:id="rId8"/>
    <p:sldId id="269" r:id="rId9"/>
    <p:sldId id="268" r:id="rId10"/>
    <p:sldId id="266" r:id="rId11"/>
    <p:sldId id="262" r:id="rId12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C99FF"/>
    <a:srgbClr val="9966FF"/>
    <a:srgbClr val="FF99CC"/>
    <a:srgbClr val="FF99FF"/>
    <a:srgbClr val="008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37FD84CC-7251-4813-AE2F-9F28DB600F0B}" type="datetimeFigureOut">
              <a:rPr lang="ru-RU" smtClean="0"/>
              <a:pPr/>
              <a:t>09.07.2019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D989B8B3-D5FE-497A-AFD9-760B9227D2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581949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9B8B3-D5FE-497A-AFD9-760B9227D2FB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039494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09.07.2019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09.07.2019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09.07.2019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09.07.2019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85776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14546" y="214290"/>
            <a:ext cx="6374512" cy="550414"/>
          </a:xfrm>
        </p:spPr>
        <p:txBody>
          <a:bodyPr>
            <a:normAutofit fontScale="9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blipFill>
                  <a:blip r:embed="rId3"/>
                  <a:stretch>
                    <a:fillRect/>
                  </a:stretch>
                </a:blip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ru-RU" sz="28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blipFill>
                  <a:blip r:embed="rId3"/>
                  <a:stretch>
                    <a:fillRect/>
                  </a:stretch>
                </a:blip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22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blipFill>
                  <a:blip r:embed="rId3"/>
                  <a:stretch>
                    <a:fillRect/>
                  </a:stretch>
                </a:blip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ru-RU" sz="22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blipFill>
                  <a:blip r:embed="rId3"/>
                  <a:stretch>
                    <a:fillRect/>
                  </a:stretch>
                </a:blip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22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blipFill>
                  <a:blip r:embed="rId3"/>
                  <a:stretch>
                    <a:fillRect/>
                  </a:stretch>
                </a:blip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ru-RU" sz="22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blipFill>
                  <a:blip r:embed="rId3"/>
                  <a:stretch>
                    <a:fillRect/>
                  </a:stretch>
                </a:blip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22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blipFill>
                  <a:blip r:embed="rId3"/>
                  <a:stretch>
                    <a:fillRect/>
                  </a:stretch>
                </a:blip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ookman Old Style" pitchFamily="18" charset="0"/>
              </a:rPr>
              <a:t>МКДОУ  </a:t>
            </a:r>
            <a:r>
              <a:rPr lang="ru-RU" sz="22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blipFill>
                  <a:blip r:embed="rId3"/>
                  <a:stretch>
                    <a:fillRect/>
                  </a:stretch>
                </a:blip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ookman Old Style" pitchFamily="18" charset="0"/>
              </a:rPr>
              <a:t>д</a:t>
            </a:r>
            <a:r>
              <a:rPr lang="en-US" sz="22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blipFill>
                  <a:blip r:embed="rId3"/>
                  <a:stretch>
                    <a:fillRect/>
                  </a:stretch>
                </a:blip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ookman Old Style" pitchFamily="18" charset="0"/>
              </a:rPr>
              <a:t>/</a:t>
            </a:r>
            <a:r>
              <a:rPr lang="ru-RU" sz="22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blipFill>
                  <a:blip r:embed="rId3"/>
                  <a:stretch>
                    <a:fillRect/>
                  </a:stretch>
                </a:blip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ookman Old Style" pitchFamily="18" charset="0"/>
              </a:rPr>
              <a:t>с №</a:t>
            </a:r>
            <a:r>
              <a:rPr lang="en-US" sz="22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blipFill>
                  <a:blip r:embed="rId3"/>
                  <a:stretch>
                    <a:fillRect/>
                  </a:stretch>
                </a:blip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ookman Old Style" pitchFamily="18" charset="0"/>
              </a:rPr>
              <a:t>16</a:t>
            </a:r>
            <a:r>
              <a:rPr lang="ru-RU" sz="22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blipFill>
                  <a:blip r:embed="rId3"/>
                  <a:stretch>
                    <a:fillRect/>
                  </a:stretch>
                </a:blip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ookman Old Style" pitchFamily="18" charset="0"/>
              </a:rPr>
              <a:t> Советского района </a:t>
            </a:r>
            <a:r>
              <a:rPr lang="ru-RU" sz="22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blipFill>
                  <a:blip r:embed="rId3"/>
                  <a:stretch>
                    <a:fillRect/>
                  </a:stretch>
                </a:blip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ru-RU" sz="22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blipFill>
                  <a:blip r:embed="rId3"/>
                  <a:stretch>
                    <a:fillRect/>
                  </a:stretch>
                </a:blip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22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blipFill>
                  <a:blip r:embed="rId3"/>
                  <a:stretch>
                    <a:fillRect/>
                  </a:stretch>
                </a:blip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ookman Old Style" pitchFamily="18" charset="0"/>
              </a:rPr>
              <a:t>г</a:t>
            </a:r>
            <a:r>
              <a:rPr lang="ru-RU" sz="22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blipFill>
                  <a:blip r:embed="rId3"/>
                  <a:stretch>
                    <a:fillRect/>
                  </a:stretch>
                </a:blip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ookman Old Style" pitchFamily="18" charset="0"/>
              </a:rPr>
              <a:t>. Новосибирска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772816"/>
            <a:ext cx="7232848" cy="3865984"/>
          </a:xfrm>
        </p:spPr>
        <p:txBody>
          <a:bodyPr>
            <a:normAutofit/>
          </a:bodyPr>
          <a:lstStyle/>
          <a:p>
            <a:r>
              <a:rPr lang="ru-RU" sz="400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blipFill>
                  <a:blip r:embed="rId3"/>
                  <a:stretch>
                    <a:fillRect/>
                  </a:stretch>
                </a:blip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ookman Old Style" pitchFamily="18" charset="0"/>
              </a:rPr>
              <a:t>Лэпбук</a:t>
            </a:r>
            <a:r>
              <a:rPr lang="ru-RU" sz="40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blipFill>
                  <a:blip r:embed="rId3"/>
                  <a:stretch>
                    <a:fillRect/>
                  </a:stretch>
                </a:blip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ookman Old Style" pitchFamily="18" charset="0"/>
              </a:rPr>
              <a:t> –как средство развития мелкой моторики дошкольника</a:t>
            </a:r>
            <a:endParaRPr lang="ru-RU" sz="4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  <a:p>
            <a:r>
              <a:rPr lang="ru-RU" sz="28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blipFill>
                  <a:blip r:embed="rId3"/>
                  <a:stretch>
                    <a:fillRect/>
                  </a:stretch>
                </a:blip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ookman Old Style" pitchFamily="18" charset="0"/>
              </a:rPr>
              <a:t>Воспитатель 15 </a:t>
            </a:r>
            <a:r>
              <a:rPr lang="ru-RU" sz="280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blipFill>
                  <a:blip r:embed="rId3"/>
                  <a:stretch>
                    <a:fillRect/>
                  </a:stretch>
                </a:blip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ookman Old Style" pitchFamily="18" charset="0"/>
              </a:rPr>
              <a:t>гр</a:t>
            </a:r>
            <a:r>
              <a:rPr lang="en-US" sz="28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blipFill>
                  <a:blip r:embed="rId3"/>
                  <a:stretch>
                    <a:fillRect/>
                  </a:stretch>
                </a:blip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ookman Old Style" pitchFamily="18" charset="0"/>
              </a:rPr>
              <a:t>:</a:t>
            </a:r>
            <a:r>
              <a:rPr lang="ru-RU" sz="28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blipFill>
                  <a:blip r:embed="rId3"/>
                  <a:stretch>
                    <a:fillRect/>
                  </a:stretch>
                </a:blip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sz="280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blipFill>
                  <a:blip r:embed="rId3"/>
                  <a:stretch>
                    <a:fillRect/>
                  </a:stretch>
                </a:blip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ookman Old Style" pitchFamily="18" charset="0"/>
              </a:rPr>
              <a:t>Брылёва</a:t>
            </a:r>
            <a:r>
              <a:rPr lang="ru-RU" sz="28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blipFill>
                  <a:blip r:embed="rId3"/>
                  <a:stretch>
                    <a:fillRect/>
                  </a:stretch>
                </a:blip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ookman Old Style" pitchFamily="18" charset="0"/>
              </a:rPr>
              <a:t> А.А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0" y="128586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715140" y="285728"/>
            <a:ext cx="2000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Приложение 3.3.3.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934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39700" y="-85725"/>
            <a:ext cx="9424988" cy="702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1512168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gyj9P_99vO0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476672"/>
            <a:ext cx="4283968" cy="3240360"/>
          </a:xfrm>
          <a:prstGeom prst="rect">
            <a:avLst/>
          </a:prstGeom>
        </p:spPr>
      </p:pic>
      <p:pic>
        <p:nvPicPr>
          <p:cNvPr id="9" name="Рисунок 8" descr="vFDQpEYQKAc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499992" y="548680"/>
            <a:ext cx="4644008" cy="321297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259632" y="4365104"/>
            <a:ext cx="701486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1" dirty="0" smtClean="0"/>
              <a:t>Игра на липучках. Подбери морковку для зайчика.</a:t>
            </a:r>
            <a:endParaRPr lang="ru-RU" sz="4400" b="1" i="1" dirty="0"/>
          </a:p>
        </p:txBody>
      </p:sp>
    </p:spTree>
    <p:extLst>
      <p:ext uri="{BB962C8B-B14F-4D97-AF65-F5344CB8AC3E}">
        <p14:creationId xmlns:p14="http://schemas.microsoft.com/office/powerpoint/2010/main" xmlns="" val="3566864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39700" y="-85725"/>
            <a:ext cx="9424988" cy="702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22514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Спасибо за внимание !</a:t>
            </a:r>
            <a:br>
              <a:rPr lang="ru-RU" sz="6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Творческих успехов!</a:t>
            </a:r>
            <a:endParaRPr lang="ru-RU" sz="6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9014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127" y="-6835"/>
            <a:ext cx="9426455" cy="70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ЧТО </a:t>
            </a:r>
            <a:r>
              <a:rPr lang="ru-RU" sz="31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ТАКОЕ ЛЭПБУК ?</a:t>
            </a:r>
            <a:br>
              <a:rPr lang="ru-RU" sz="31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1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824536"/>
          </a:xfrm>
        </p:spPr>
        <p:txBody>
          <a:bodyPr>
            <a:normAutofit/>
          </a:bodyPr>
          <a:lstStyle/>
          <a:p>
            <a:pPr algn="ctr">
              <a:buFontTx/>
              <a:buChar char="-"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э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то</a:t>
            </a:r>
          </a:p>
          <a:p>
            <a:pPr marL="0" indent="0" algn="ctr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ИНТЕРАКТИВНАЯ ТЕМАТИЧЕСКАЯ ПАПКА</a:t>
            </a:r>
          </a:p>
          <a:p>
            <a:pPr marL="0" indent="0" algn="ctr">
              <a:buNone/>
            </a:pP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2894139"/>
            <a:ext cx="79208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 которую помещены материалы на изучаемую тему. Вместо страниц в папке оформлены различные мини-книжки-раскладушки с кармашками, дверками, окошками, вкладками и подвижными деталями.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55776" y="1196752"/>
            <a:ext cx="6372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"Чудо - папку открываю, все что знаю, вспоминаю».</a:t>
            </a:r>
          </a:p>
        </p:txBody>
      </p:sp>
      <p:pic>
        <p:nvPicPr>
          <p:cNvPr id="8" name="Рисунок 7" descr="imtURvrNUe0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343801" y="4430588"/>
            <a:ext cx="1800199" cy="2427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70522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39700" y="-85725"/>
            <a:ext cx="9424988" cy="702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74242"/>
          </a:xfrm>
        </p:spPr>
        <p:txBody>
          <a:bodyPr>
            <a:normAutofit/>
          </a:bodyPr>
          <a:lstStyle/>
          <a:p>
            <a:r>
              <a:rPr lang="ru-RU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Лэпбук</a:t>
            </a:r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- это современное доступное средство обучения,  которое отвечает требованиям ФГОС дошкольного образования к пространственной предметно-развивающей среде: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36912"/>
            <a:ext cx="8229600" cy="3489251"/>
          </a:xfrm>
        </p:spPr>
        <p:txBody>
          <a:bodyPr>
            <a:normAutofit/>
          </a:bodyPr>
          <a:lstStyle/>
          <a:p>
            <a:pPr algn="just"/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трансформируемость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полифункциональность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вариативность 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доступность 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насыщенность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0059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39700" y="-85725"/>
            <a:ext cx="9424988" cy="702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368152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ЛЭПБУК СООТВЕТСТВУЕТ ОСНОВНЫМ</a:t>
            </a:r>
            <a:b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ХАРАКТЕРИСТИКАМ ПАРТНЕРСКОЙ</a:t>
            </a:r>
            <a:b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ДЕЯТЕЛЬНОСТИ ВЗРОСЛОГО С ДЕТЬМИ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>
            <a:normAutofit/>
          </a:bodyPr>
          <a:lstStyle/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ВКЛЮЧЕННОСТЬ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ВОСПИТАТЕЛЯ В ДЕЯТЕЛЬНОСТЬ НАРАВНЕ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 ДЕТЬМИ</a:t>
            </a:r>
          </a:p>
          <a:p>
            <a:pPr marL="0" indent="0" algn="just">
              <a:buNone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ДОБРОВОЛЬНОЕ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ПРИСОЕДИНЕНИЕ ДОШКОЛЬНИКОВ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 ДЕЯТЕЛЬНОСТИ;</a:t>
            </a:r>
          </a:p>
          <a:p>
            <a:pPr marL="0" indent="0" algn="just">
              <a:buNone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СВОБОДНОЕ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ОБЩЕНИЕ И ПЕРЕМЕЩЕНИЕ ДЕТЕЙ ВО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ВРЕМЯ ДЕЯТЕЛЬНОСТИ;</a:t>
            </a:r>
          </a:p>
          <a:p>
            <a:pPr marL="0" indent="0" algn="just">
              <a:buNone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ОТКРЫТЫЙ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ВРЕМЕННОЙ КОНЕЦ ДЕЯТЕЛЬНОСТИ (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КАЖДЫЙ РАБОТАЕТ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 СВОЕМ ТЕМПЕ)</a:t>
            </a:r>
          </a:p>
          <a:p>
            <a:pPr marL="0" indent="0" algn="just">
              <a:buNone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4795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39700" y="-85725"/>
            <a:ext cx="9424988" cy="702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4752528"/>
          </a:xfrm>
        </p:spPr>
        <p:txBody>
          <a:bodyPr>
            <a:normAutofit/>
          </a:bodyPr>
          <a:lstStyle/>
          <a:p>
            <a:r>
              <a:rPr lang="ru-RU" b="1" i="1" u="sng" dirty="0" smtClean="0">
                <a:solidFill>
                  <a:srgbClr val="7030A0"/>
                </a:solidFill>
              </a:rPr>
              <a:t>ЦЕЛЬ</a:t>
            </a:r>
            <a:r>
              <a:rPr lang="ru-RU" b="1" i="1" dirty="0" smtClean="0">
                <a:solidFill>
                  <a:srgbClr val="7030A0"/>
                </a:solidFill>
              </a:rPr>
              <a:t> данного пособия</a:t>
            </a:r>
            <a:r>
              <a:rPr lang="ru-RU" dirty="0" smtClean="0"/>
              <a:t>:</a:t>
            </a:r>
            <a:br>
              <a:rPr lang="ru-RU" dirty="0" smtClean="0"/>
            </a:br>
            <a:r>
              <a:rPr lang="ru-RU" dirty="0" smtClean="0">
                <a:latin typeface="Palatino Linotype" pitchFamily="18" charset="0"/>
              </a:rPr>
              <a:t> Развитие мелкой моторики детей дошкольного возраста через использование современной образовательной технологии «</a:t>
            </a:r>
            <a:r>
              <a:rPr lang="ru-RU" dirty="0" err="1" smtClean="0">
                <a:latin typeface="Palatino Linotype" pitchFamily="18" charset="0"/>
              </a:rPr>
              <a:t>Лэпбук</a:t>
            </a:r>
            <a:r>
              <a:rPr lang="ru-RU" dirty="0" smtClean="0">
                <a:latin typeface="Palatino Linotype" pitchFamily="18" charset="0"/>
              </a:rPr>
              <a:t>».</a:t>
            </a:r>
            <a:r>
              <a:rPr lang="ru-RU" b="1" dirty="0" smtClean="0">
                <a:latin typeface="Palatino Linotype" pitchFamily="18" charset="0"/>
              </a:rPr>
              <a:t> </a:t>
            </a:r>
            <a:endParaRPr lang="ru-RU" dirty="0">
              <a:latin typeface="Palatino Linotyp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39700" y="-85725"/>
            <a:ext cx="9424988" cy="702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1512168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69aLdiM2ZFk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620688"/>
            <a:ext cx="4697878" cy="3201516"/>
          </a:xfrm>
          <a:prstGeom prst="rect">
            <a:avLst/>
          </a:prstGeom>
        </p:spPr>
      </p:pic>
      <p:pic>
        <p:nvPicPr>
          <p:cNvPr id="7" name="Рисунок 6" descr="f4_yhwLHcSM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148064" y="620688"/>
            <a:ext cx="3995936" cy="316835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619672" y="4509120"/>
            <a:ext cx="648072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/>
              <a:t>Игра на липучках. Помоги ёжику сделать запасы на зиму</a:t>
            </a:r>
            <a:endParaRPr lang="ru-RU" sz="3600" b="1" i="1" dirty="0"/>
          </a:p>
        </p:txBody>
      </p:sp>
    </p:spTree>
    <p:extLst>
      <p:ext uri="{BB962C8B-B14F-4D97-AF65-F5344CB8AC3E}">
        <p14:creationId xmlns:p14="http://schemas.microsoft.com/office/powerpoint/2010/main" xmlns="" val="3566864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127" y="-6835"/>
            <a:ext cx="9426455" cy="70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 descr="wPTyRmqHlHQ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9512" y="548680"/>
            <a:ext cx="4176464" cy="3168352"/>
          </a:xfrm>
          <a:prstGeom prst="rect">
            <a:avLst/>
          </a:prstGeom>
        </p:spPr>
      </p:pic>
      <p:pic>
        <p:nvPicPr>
          <p:cNvPr id="6" name="Рисунок 5" descr="HbhrL2eQKlc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788024" y="476673"/>
            <a:ext cx="4355976" cy="324036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339752" y="4509120"/>
            <a:ext cx="561662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 smtClean="0"/>
              <a:t>Игра на липучках. Огород.</a:t>
            </a:r>
            <a:endParaRPr lang="ru-RU" sz="4000" b="1" i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127" y="-6835"/>
            <a:ext cx="9426455" cy="70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 descr="bDtPJQQINvM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1520" y="692696"/>
            <a:ext cx="4248472" cy="4320480"/>
          </a:xfrm>
          <a:prstGeom prst="rect">
            <a:avLst/>
          </a:prstGeom>
        </p:spPr>
      </p:pic>
      <p:pic>
        <p:nvPicPr>
          <p:cNvPr id="6" name="Рисунок 5" descr="iKpjI9B30YY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932040" y="692696"/>
            <a:ext cx="3958580" cy="424281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03040" y="5229200"/>
            <a:ext cx="86409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/>
              <a:t>Игра на липучках. Птичий двор. Найди птицу по тени.</a:t>
            </a:r>
            <a:endParaRPr lang="ru-RU" sz="3600" b="1" i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127" y="-6835"/>
            <a:ext cx="9426455" cy="70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31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r4usfbMi0oY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5536" y="620688"/>
            <a:ext cx="3528392" cy="4824536"/>
          </a:xfrm>
          <a:prstGeom prst="rect">
            <a:avLst/>
          </a:prstGeom>
        </p:spPr>
      </p:pic>
      <p:pic>
        <p:nvPicPr>
          <p:cNvPr id="9" name="Рисунок 8" descr="UFeyLlaRuuQ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716016" y="764704"/>
            <a:ext cx="4427984" cy="4032448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4355976" y="4941168"/>
            <a:ext cx="457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/>
              <a:t>Игра с прищепками. Кто что ест. </a:t>
            </a:r>
            <a:endParaRPr lang="ru-RU" sz="3600" b="1" i="1" dirty="0"/>
          </a:p>
        </p:txBody>
      </p:sp>
    </p:spTree>
    <p:extLst>
      <p:ext uri="{BB962C8B-B14F-4D97-AF65-F5344CB8AC3E}">
        <p14:creationId xmlns:p14="http://schemas.microsoft.com/office/powerpoint/2010/main" xmlns="" val="2870522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174</Words>
  <Application>Microsoft Office PowerPoint</Application>
  <PresentationFormat>Экран (4:3)</PresentationFormat>
  <Paragraphs>35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   МКДОУ  д/с №16 Советского района  г. Новосибирска</vt:lpstr>
      <vt:lpstr> ЧТО ТАКОЕ ЛЭПБУК ? </vt:lpstr>
      <vt:lpstr>Лэпбук - это современное доступное средство обучения,  которое отвечает требованиям ФГОС дошкольного образования к пространственной предметно-развивающей среде:</vt:lpstr>
      <vt:lpstr>ЛЭПБУК СООТВЕТСТВУЕТ ОСНОВНЫМ ХАРАКТЕРИСТИКАМ ПАРТНЕРСКОЙ ДЕЯТЕЛЬНОСТИ ВЗРОСЛОГО С ДЕТЬМИ</vt:lpstr>
      <vt:lpstr>ЦЕЛЬ данного пособия:  Развитие мелкой моторики детей дошкольного возраста через использование современной образовательной технологии «Лэпбук». </vt:lpstr>
      <vt:lpstr>  </vt:lpstr>
      <vt:lpstr>Слайд 7</vt:lpstr>
      <vt:lpstr>Слайд 8</vt:lpstr>
      <vt:lpstr> </vt:lpstr>
      <vt:lpstr>  </vt:lpstr>
      <vt:lpstr>Спасибо за внимание ! Творческих успехов!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МК ДОУ «Ординский детский сад № 1»</dc:title>
  <dc:creator>Администратор</dc:creator>
  <cp:lastModifiedBy>Admin</cp:lastModifiedBy>
  <cp:revision>22</cp:revision>
  <dcterms:created xsi:type="dcterms:W3CDTF">2017-04-01T06:17:12Z</dcterms:created>
  <dcterms:modified xsi:type="dcterms:W3CDTF">2019-07-09T07:30:48Z</dcterms:modified>
</cp:coreProperties>
</file>